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0"/>
  </p:handoutMasterIdLst>
  <p:sldIdLst>
    <p:sldId id="265" r:id="rId2"/>
    <p:sldId id="272" r:id="rId3"/>
    <p:sldId id="264" r:id="rId4"/>
    <p:sldId id="266" r:id="rId5"/>
    <p:sldId id="268" r:id="rId6"/>
    <p:sldId id="269" r:id="rId7"/>
    <p:sldId id="270" r:id="rId8"/>
    <p:sldId id="27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C7C62C-6075-426B-B9CE-B65FA7FF71B9}">
          <p14:sldIdLst>
            <p14:sldId id="265"/>
            <p14:sldId id="272"/>
            <p14:sldId id="264"/>
            <p14:sldId id="266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D8CEC8"/>
    <a:srgbClr val="CEC2BA"/>
    <a:srgbClr val="3A5896"/>
    <a:srgbClr val="2473AC"/>
    <a:srgbClr val="323A3C"/>
    <a:srgbClr val="8A5A4D"/>
    <a:srgbClr val="1A356C"/>
    <a:srgbClr val="7BA67C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>
      <p:cViewPr>
        <p:scale>
          <a:sx n="116" d="100"/>
          <a:sy n="116" d="100"/>
        </p:scale>
        <p:origin x="-114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1"/>
          <a:stretch/>
        </p:blipFill>
        <p:spPr>
          <a:xfrm>
            <a:off x="0" y="0"/>
            <a:ext cx="9148777" cy="243037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287254"/>
            <a:ext cx="7869890" cy="4889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5459" y="488876"/>
            <a:ext cx="7869889" cy="99874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0" y="1287254"/>
            <a:ext cx="9144000" cy="114312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2%20&#1057;&#1054;&#1054;&#1064;%202%20&#1058;&#1099;%20&#1074;%20&#1086;&#1090;&#1074;&#1077;&#1090;&#1077;%20&#1079;&#1072;%20&#1090;&#1077;&#1093;,%20&#1082;&#1086;&#1075;&#1086;%20&#1087;&#1088;&#1080;&#1088;&#1091;&#1095;&#1080;&#1083;%202018.mp4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1.avi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2%20&#1057;&#1054;&#1054;&#1064;%202%20&#1058;&#1099;%20&#1074;%20&#1086;&#1090;&#1074;&#1077;&#1090;&#1077;%20&#1079;&#1072;%20&#1090;&#1077;&#1093;,%20&#1082;&#1086;&#1075;&#1086;%20&#1087;&#1088;&#1080;&#1088;&#1091;&#1095;&#1080;&#1083;%202018%20-%20&#1082;&#1086;&#1087;&#1080;&#1103;.avi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2%20&#1057;&#1054;&#1054;&#1064;%202%20&#1058;&#1099;%20&#1074;%20&#1086;&#1090;&#1074;&#1077;&#1090;&#1077;%20&#1079;&#1072;%20&#1090;&#1077;&#1093;,%20&#1082;&#1086;&#1075;&#1086;%20&#1087;&#1088;&#1080;&#1088;&#1091;&#1095;&#1080;&#1083;%202018%20-%20&#1082;&#1086;&#1087;&#1080;&#1103;%202.avi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4"/>
          <a:stretch/>
        </p:blipFill>
        <p:spPr>
          <a:xfrm>
            <a:off x="-10873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 flipH="1">
            <a:off x="617839" y="3508841"/>
            <a:ext cx="4800600" cy="19532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61791" y="5157957"/>
            <a:ext cx="7468751" cy="741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5400" b="1" dirty="0">
              <a:ln w="0"/>
              <a:solidFill>
                <a:srgbClr val="C00000"/>
              </a:solidFill>
              <a:latin typeface="+mn-lt"/>
            </a:endParaRPr>
          </a:p>
          <a:p>
            <a:r>
              <a:rPr lang="uk-UA" sz="5400" b="1" dirty="0" smtClean="0">
                <a:ln w="0"/>
                <a:solidFill>
                  <a:srgbClr val="002060"/>
                </a:solidFill>
                <a:latin typeface="+mn-lt"/>
              </a:rPr>
              <a:t>Готель для тварин</a:t>
            </a:r>
            <a:endParaRPr lang="uk-UA" sz="4000" b="1" dirty="0" smtClean="0">
              <a:ln w="0"/>
              <a:solidFill>
                <a:srgbClr val="002060"/>
              </a:solidFill>
              <a:latin typeface="+mn-lt"/>
            </a:endParaRPr>
          </a:p>
          <a:p>
            <a:r>
              <a:rPr lang="uk-UA" sz="5400" b="1" dirty="0" smtClean="0">
                <a:ln w="0"/>
                <a:solidFill>
                  <a:srgbClr val="C00000"/>
                </a:solidFill>
                <a:latin typeface="+mn-lt"/>
              </a:rPr>
              <a:t> </a:t>
            </a:r>
            <a:r>
              <a:rPr lang="uk-UA" b="1" i="1" dirty="0" smtClean="0">
                <a:ln w="0"/>
                <a:solidFill>
                  <a:srgbClr val="C00000"/>
                </a:solidFill>
                <a:latin typeface="+mn-lt"/>
              </a:rPr>
              <a:t>«Відповідай за тих, кого приручив</a:t>
            </a:r>
            <a:r>
              <a:rPr lang="ru-RU" b="1" i="1" dirty="0" smtClean="0">
                <a:ln w="0"/>
                <a:solidFill>
                  <a:srgbClr val="C00000"/>
                </a:solidFill>
                <a:latin typeface="+mn-lt"/>
              </a:rPr>
              <a:t>»</a:t>
            </a:r>
            <a:endParaRPr lang="ru-RU" b="1" i="1" dirty="0">
              <a:ln w="0"/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633" y="64528"/>
            <a:ext cx="9000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6F6F6"/>
                </a:solidFill>
              </a:rPr>
              <a:t>Соціально-екологічний проект на тему </a:t>
            </a:r>
            <a:r>
              <a:rPr lang="ru-RU" sz="4000" b="1" dirty="0" smtClean="0">
                <a:solidFill>
                  <a:srgbClr val="F6F6F6"/>
                </a:solidFill>
              </a:rPr>
              <a:t>:</a:t>
            </a:r>
            <a:endParaRPr lang="ru-RU" sz="4000" b="1" dirty="0">
              <a:solidFill>
                <a:srgbClr val="F6F6F6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84605" y="727564"/>
            <a:ext cx="5506995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 smtClean="0">
                <a:solidFill>
                  <a:srgbClr val="002060"/>
                </a:solidFill>
              </a:rPr>
              <a:t>Прийде час, коли люди будуть дивитися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на вбивцю тварини так само,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як вони дивляться зараз на вбивцю людини.</a:t>
            </a:r>
          </a:p>
          <a:p>
            <a:pPr algn="r"/>
            <a:r>
              <a:rPr lang="uk-UA" b="1" dirty="0" smtClean="0">
                <a:solidFill>
                  <a:srgbClr val="002060"/>
                </a:solidFill>
              </a:rPr>
              <a:t>Леонардо да Вінчі</a:t>
            </a:r>
          </a:p>
          <a:p>
            <a:endParaRPr lang="uk-UA" b="1" dirty="0" smtClean="0">
              <a:solidFill>
                <a:srgbClr val="002060"/>
              </a:solidFill>
            </a:endParaRPr>
          </a:p>
          <a:p>
            <a:r>
              <a:rPr lang="uk-UA" b="1" dirty="0" smtClean="0">
                <a:solidFill>
                  <a:srgbClr val="002060"/>
                </a:solidFill>
              </a:rPr>
              <a:t>Людина — єдина тварина, що заподіює іншим біль,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не маючи при цьому жодної іншої мети. </a:t>
            </a:r>
          </a:p>
          <a:p>
            <a:pPr algn="r"/>
            <a:r>
              <a:rPr lang="uk-UA" b="1" dirty="0" smtClean="0">
                <a:solidFill>
                  <a:srgbClr val="002060"/>
                </a:solidFill>
              </a:rPr>
              <a:t>Артур Шопенгауер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38" y="1051535"/>
            <a:ext cx="3582043" cy="166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4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708" y="1095632"/>
            <a:ext cx="8317641" cy="5494638"/>
          </a:xfrm>
        </p:spPr>
        <p:txBody>
          <a:bodyPr>
            <a:normAutofit fontScale="85000" lnSpcReduction="20000"/>
          </a:bodyPr>
          <a:lstStyle/>
          <a:p>
            <a:r>
              <a:rPr lang="uk-UA" sz="4300" b="1" dirty="0">
                <a:solidFill>
                  <a:srgbClr val="00B050"/>
                </a:solidFill>
              </a:rPr>
              <a:t>Мета </a:t>
            </a:r>
            <a:r>
              <a:rPr lang="uk-UA" sz="4300" b="1" dirty="0" smtClean="0">
                <a:solidFill>
                  <a:srgbClr val="00B050"/>
                </a:solidFill>
              </a:rPr>
              <a:t>роботи:</a:t>
            </a:r>
            <a:endParaRPr lang="uk-UA" sz="43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uk-UA" sz="3200" b="1" dirty="0" smtClean="0"/>
              <a:t>створення </a:t>
            </a:r>
            <a:r>
              <a:rPr lang="uk-UA" sz="3200" b="1" dirty="0"/>
              <a:t>готелю для домашніх тварин на базі станції </a:t>
            </a:r>
            <a:r>
              <a:rPr lang="uk-UA" sz="3200" b="1" dirty="0" smtClean="0"/>
              <a:t>натуралістів</a:t>
            </a:r>
            <a:endParaRPr lang="ru-RU" sz="3200" b="1" dirty="0"/>
          </a:p>
          <a:p>
            <a:r>
              <a:rPr lang="uk-UA" sz="4300" b="1" dirty="0">
                <a:solidFill>
                  <a:srgbClr val="00B050"/>
                </a:solidFill>
              </a:rPr>
              <a:t>Завдання роботи</a:t>
            </a:r>
            <a:r>
              <a:rPr lang="uk-UA" b="1" dirty="0">
                <a:solidFill>
                  <a:srgbClr val="00B050"/>
                </a:solidFill>
              </a:rPr>
              <a:t>:</a:t>
            </a:r>
            <a:endParaRPr lang="ru-RU" b="1" dirty="0">
              <a:solidFill>
                <a:srgbClr val="00B050"/>
              </a:solidFill>
            </a:endParaRPr>
          </a:p>
          <a:p>
            <a:pPr lvl="0"/>
            <a:r>
              <a:rPr lang="uk-UA" sz="3200" b="1" dirty="0"/>
              <a:t>Розкрити важливість питання безпритульності тварин, зібрати і проаналізувати інформацію з проблеми бездомних тварин, визначити причини її виникнення;</a:t>
            </a:r>
            <a:endParaRPr lang="ru-RU" sz="3200" b="1" dirty="0"/>
          </a:p>
          <a:p>
            <a:pPr lvl="0"/>
            <a:r>
              <a:rPr lang="uk-UA" sz="3200" b="1" dirty="0"/>
              <a:t>Вивчити Закон України про домашніх тварин;</a:t>
            </a:r>
            <a:endParaRPr lang="ru-RU" sz="3200" b="1" dirty="0"/>
          </a:p>
          <a:p>
            <a:pPr lvl="0"/>
            <a:r>
              <a:rPr lang="uk-UA" sz="3200" b="1" dirty="0"/>
              <a:t>Донести мешканцям міста важливість відповідальності, піклування, турботливого ставлення до братів наших менших;</a:t>
            </a:r>
            <a:endParaRPr lang="ru-RU" sz="3200" b="1" dirty="0"/>
          </a:p>
          <a:p>
            <a:pPr lvl="0"/>
            <a:r>
              <a:rPr lang="uk-UA" sz="3200" b="1" dirty="0"/>
              <a:t> Спланувати та реалізувати в м. Каховка соціально-екологічний проект «Відповідай за тих, кого приручив» </a:t>
            </a:r>
            <a:endParaRPr lang="ru-RU" sz="3200" b="1" dirty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46233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 flipH="1">
            <a:off x="617839" y="3508841"/>
            <a:ext cx="4800600" cy="19532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60633" y="64528"/>
            <a:ext cx="9000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6F6F6"/>
                </a:solidFill>
              </a:rPr>
              <a:t>Соціально-екологічний проект на тему </a:t>
            </a:r>
            <a:r>
              <a:rPr lang="ru-RU" sz="4000" b="1" dirty="0" smtClean="0">
                <a:solidFill>
                  <a:srgbClr val="F6F6F6"/>
                </a:solidFill>
              </a:rPr>
              <a:t>:</a:t>
            </a:r>
            <a:endParaRPr lang="ru-RU" sz="4000" b="1" dirty="0">
              <a:solidFill>
                <a:srgbClr val="F6F6F6"/>
              </a:solidFill>
            </a:endParaRPr>
          </a:p>
        </p:txBody>
      </p:sp>
      <p:pic>
        <p:nvPicPr>
          <p:cNvPr id="1026" name="Picture 2" descr="D:\Моя работа\Биология\ЭКОЛОГИЯ\Готель\екопроект Хоменко Я\друзі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8" y="136335"/>
            <a:ext cx="8900374" cy="642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6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 flipH="1">
            <a:off x="617839" y="3508841"/>
            <a:ext cx="4800600" cy="19532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60633" y="64528"/>
            <a:ext cx="9000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6F6F6"/>
                </a:solidFill>
              </a:rPr>
              <a:t>Соціально-екологічний проект на тему </a:t>
            </a:r>
            <a:r>
              <a:rPr lang="ru-RU" sz="4000" b="1" dirty="0" smtClean="0">
                <a:solidFill>
                  <a:srgbClr val="F6F6F6"/>
                </a:solidFill>
              </a:rPr>
              <a:t>:</a:t>
            </a:r>
            <a:endParaRPr lang="ru-RU" sz="4000" b="1" dirty="0">
              <a:solidFill>
                <a:srgbClr val="F6F6F6"/>
              </a:solidFill>
            </a:endParaRPr>
          </a:p>
        </p:txBody>
      </p:sp>
      <p:pic>
        <p:nvPicPr>
          <p:cNvPr id="2050" name="Picture 2" descr="D:\Моя работа\Биология\ЭКОЛОГИЯ\Готель\екопроект Хоменко Я\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2" t="13463" r="4492" b="6793"/>
          <a:stretch/>
        </p:blipFill>
        <p:spPr bwMode="auto">
          <a:xfrm>
            <a:off x="60632" y="64528"/>
            <a:ext cx="8848465" cy="66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6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 flipH="1">
            <a:off x="617839" y="3508841"/>
            <a:ext cx="4800600" cy="19532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63" y="2629544"/>
            <a:ext cx="5210175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575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84" y="182906"/>
            <a:ext cx="4884737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4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 flipH="1">
            <a:off x="617839" y="3508841"/>
            <a:ext cx="4800600" cy="19532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06687" cy="62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Екологічний проект тварини-рекордсмен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061">
            <a:off x="377261" y="998708"/>
            <a:ext cx="2129663" cy="159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Рольова гра Коли б звірі говорили 5 к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954">
            <a:off x="6853885" y="464147"/>
            <a:ext cx="1524096" cy="203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74187" r="67180" b="6519"/>
          <a:stretch>
            <a:fillRect/>
          </a:stretch>
        </p:blipFill>
        <p:spPr bwMode="auto">
          <a:xfrm>
            <a:off x="2269524" y="2894697"/>
            <a:ext cx="4604951" cy="284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 flipH="1">
            <a:off x="617839" y="3508841"/>
            <a:ext cx="4800600" cy="19532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D:\Моя работа\Биология\ЭКОЛОГИЯ\Готель\екопроект Хоменко Я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6" y="259368"/>
            <a:ext cx="8333923" cy="601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2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4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 flipH="1">
            <a:off x="617839" y="3508841"/>
            <a:ext cx="4800600" cy="195320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D:\Моя работа\Биология\ЭКОЛОГИЯ\Готель\екопроект Хоменко Я\5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199766"/>
            <a:ext cx="8649730" cy="64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1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667</TotalTime>
  <Words>146</Words>
  <Application>Microsoft Office PowerPoint</Application>
  <PresentationFormat>Экран (4:3)</PresentationFormat>
  <Paragraphs>21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User</cp:lastModifiedBy>
  <cp:revision>185</cp:revision>
  <dcterms:created xsi:type="dcterms:W3CDTF">2016-11-18T14:12:19Z</dcterms:created>
  <dcterms:modified xsi:type="dcterms:W3CDTF">2018-12-16T16:20:26Z</dcterms:modified>
</cp:coreProperties>
</file>