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&#1057;&#1082;&#1088;&#1072;&#1081;&#1073;&#1110;&#1085;&#1075;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286000"/>
            <a:ext cx="9143999" cy="1752600"/>
          </a:xfrm>
        </p:spPr>
        <p:txBody>
          <a:bodyPr>
            <a:noAutofit/>
          </a:bodyPr>
          <a:lstStyle/>
          <a:p>
            <a:r>
              <a:rPr lang="uk-UA" sz="11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Скрайбінг</a:t>
            </a:r>
            <a:endParaRPr lang="en-GB" sz="11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033166"/>
          </a:xfrm>
        </p:spPr>
        <p:txBody>
          <a:bodyPr>
            <a:normAutofit fontScale="90000"/>
          </a:bodyPr>
          <a:lstStyle/>
          <a:p>
            <a:r>
              <a:rPr lang="uk-UA" sz="53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r>
              <a:rPr lang="uk-UA" sz="5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Поділили текст на частини та виготовили заготовки для знятті відеоролику.</a:t>
            </a:r>
            <a:br>
              <a:rPr lang="uk-UA" sz="5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uk-UA" dirty="0"/>
          </a:p>
        </p:txBody>
      </p:sp>
      <p:pic>
        <p:nvPicPr>
          <p:cNvPr id="9217" name="Picture 1" descr="C:\Users\Танюша\Desktop\IMG_20191026_122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2247" y="2530411"/>
            <a:ext cx="3562735" cy="475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33166"/>
          </a:xfrm>
        </p:spPr>
        <p:txBody>
          <a:bodyPr>
            <a:normAutofit fontScale="90000"/>
          </a:bodyPr>
          <a:lstStyle/>
          <a:p>
            <a:r>
              <a:rPr lang="uk-UA" sz="53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r>
              <a:rPr lang="uk-UA" sz="5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Зйомка та монтаж відеоролику </a:t>
            </a:r>
            <a:br>
              <a:rPr lang="uk-UA" sz="5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47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8600" y="2621776"/>
            <a:ext cx="3048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6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1219200"/>
            <a:ext cx="8229600" cy="1033166"/>
          </a:xfrm>
        </p:spPr>
        <p:txBody>
          <a:bodyPr>
            <a:noAutofit/>
          </a:bodyPr>
          <a:lstStyle/>
          <a:p>
            <a:r>
              <a:rPr lang="uk-UA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</a:t>
            </a:r>
            <a:r>
              <a:rPr lang="uk-UA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.Результат</a:t>
            </a:r>
            <a:endParaRPr lang="uk-UA" sz="9600" dirty="0"/>
          </a:p>
        </p:txBody>
      </p:sp>
      <p:sp>
        <p:nvSpPr>
          <p:cNvPr id="4" name="AutoShape 2" descr="Картинки по запросу юту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Картинки по запросу ютуб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Картинки по запросу ютуб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Картинки по запросу ютуб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Картинки по запросу ютуб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6" name="Picture 12" descr="Картинки по запросу ютуб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27269" r="15337" b="24116"/>
          <a:stretch/>
        </p:blipFill>
        <p:spPr bwMode="auto">
          <a:xfrm>
            <a:off x="2871439" y="2514600"/>
            <a:ext cx="3529361" cy="24800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8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4429" y="12954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                  </a:t>
            </a:r>
          </a:p>
          <a:p>
            <a:pPr algn="just"/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                                          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 метод розповіді чи пояснення, який супроводжується графічною ілюстрацією головного змісту сказаного.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               Виходить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свого роду ефект паралельного наслідування, тобто ми слухаємо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розповідь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 щось і одночасно бачимо графічну відповідність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почутому.</a:t>
            </a: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615" y="1475992"/>
            <a:ext cx="4354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  </a:t>
            </a:r>
            <a:r>
              <a:rPr lang="uk-UA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anose="020B0502020202020204" pitchFamily="34" charset="0"/>
              </a:rPr>
              <a:t>Скрайбінг</a:t>
            </a:r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anose="020B0502020202020204" pitchFamily="34" charset="0"/>
              </a:rPr>
              <a:t>   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Картинки по запросу вух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4419600"/>
            <a:ext cx="168122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82369"/>
            <a:ext cx="1930627" cy="123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5098684"/>
            <a:ext cx="685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ТА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8050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629" y="1143000"/>
            <a:ext cx="8839200" cy="92333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Навіщо потрібен </a:t>
            </a:r>
            <a:r>
              <a:rPr lang="uk-U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скрайбінг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uk-U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229" y="22098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Головна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мета 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скрайбінгу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800" dirty="0">
                <a:latin typeface="Century Gothic" panose="020B0502020202020204" pitchFamily="34" charset="0"/>
              </a:rPr>
              <a:t>– допомогти краще опанувати зміст та запам'ятати сенс нової інформації завдяки залученню візуалізації. </a:t>
            </a:r>
            <a:endParaRPr lang="uk-UA" sz="2800" dirty="0" smtClean="0">
              <a:latin typeface="Century Gothic" panose="020B0502020202020204" pitchFamily="34" charset="0"/>
            </a:endParaRPr>
          </a:p>
          <a:p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Головне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завдання цього прийому </a:t>
            </a:r>
            <a:r>
              <a:rPr lang="uk-UA" sz="2800" dirty="0">
                <a:latin typeface="Century Gothic" panose="020B0502020202020204" pitchFamily="34" charset="0"/>
              </a:rPr>
              <a:t>– донести інформацію у максимально зрозумілому і привабливому для </a:t>
            </a:r>
            <a:endParaRPr lang="uk-UA" sz="2800" dirty="0" smtClean="0">
              <a:latin typeface="Century Gothic" panose="020B0502020202020204" pitchFamily="34" charset="0"/>
            </a:endParaRPr>
          </a:p>
          <a:p>
            <a:r>
              <a:rPr lang="uk-UA" sz="2800" dirty="0" smtClean="0">
                <a:latin typeface="Century Gothic" panose="020B0502020202020204" pitchFamily="34" charset="0"/>
              </a:rPr>
              <a:t>форматі</a:t>
            </a:r>
            <a:r>
              <a:rPr lang="uk-UA" sz="28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050" name="Picture 2" descr="Картинки по запросу большой у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8" r="27256"/>
          <a:stretch/>
        </p:blipFill>
        <p:spPr bwMode="auto">
          <a:xfrm>
            <a:off x="6477000" y="4904681"/>
            <a:ext cx="1371600" cy="16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033166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Переваги </a:t>
            </a:r>
            <a:r>
              <a:rPr lang="uk-UA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скрайбінгу</a:t>
            </a:r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r>
              <a:rPr lang="uk-UA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uk-UA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uk-UA" sz="6000" dirty="0"/>
          </a:p>
        </p:txBody>
      </p:sp>
      <p:pic>
        <p:nvPicPr>
          <p:cNvPr id="3074" name="Picture 2" descr="Картинки по запросу яскрав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48964"/>
            <a:ext cx="3352800" cy="223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лаконичнос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18" y="1578428"/>
            <a:ext cx="3048000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16829"/>
            <a:ext cx="2327186" cy="232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27386"/>
            <a:ext cx="186489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48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03316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ХОЧЕШ СПРОБУВАТИ, АЛЕ НЕ ЗНАЄШ ЯК?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00743" y="2819400"/>
            <a:ext cx="82296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МІЙ ВЛАСНИЙ ДОСВІД АБО ЯК Я випробувала ЦЕЙ МЕТОД в 4-Б КЛАСІ…</a:t>
            </a:r>
            <a:endParaRPr lang="uk-UA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7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763000" cy="1905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1. Ми обрали тему: </a:t>
            </a:r>
            <a:b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«Тваринний та рослинний світ саван Африки та Азії»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541866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35814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     </a:t>
            </a:r>
            <a:r>
              <a:rPr lang="en-US" i="1" dirty="0" smtClean="0"/>
              <a:t>P</a:t>
            </a:r>
            <a:r>
              <a:rPr lang="uk-UA" i="1" dirty="0" smtClean="0"/>
              <a:t>.</a:t>
            </a:r>
            <a:r>
              <a:rPr lang="en-US" i="1" dirty="0" smtClean="0"/>
              <a:t>S</a:t>
            </a:r>
            <a:r>
              <a:rPr lang="uk-UA" i="1" dirty="0" smtClean="0"/>
              <a:t>. </a:t>
            </a:r>
            <a:r>
              <a:rPr lang="uk-UA" sz="2000" i="1" dirty="0" smtClean="0"/>
              <a:t>Ось так мене спочатку слухали </a:t>
            </a:r>
            <a:r>
              <a:rPr lang="uk-UA" sz="2000" i="1" dirty="0" err="1" smtClean="0"/>
              <a:t>учні..не</a:t>
            </a:r>
            <a:r>
              <a:rPr lang="uk-UA" sz="2000" i="1" dirty="0"/>
              <a:t> </a:t>
            </a:r>
            <a:r>
              <a:rPr lang="uk-UA" sz="2000" i="1" dirty="0" smtClean="0"/>
              <a:t>розуміючи, що таке «</a:t>
            </a:r>
            <a:r>
              <a:rPr lang="uk-UA" sz="2000" i="1" dirty="0" err="1"/>
              <a:t>с</a:t>
            </a:r>
            <a:r>
              <a:rPr lang="uk-UA" sz="2000" i="1" dirty="0" err="1" smtClean="0"/>
              <a:t>крайбінг</a:t>
            </a:r>
            <a:r>
              <a:rPr lang="uk-UA" sz="2000" i="1" dirty="0" smtClean="0"/>
              <a:t>» і що я від них хочу…. 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717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103316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2. Обрали найкращий спосіб візуалізації матеріалу:</a:t>
            </a:r>
            <a: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uk-UA" dirty="0"/>
          </a:p>
        </p:txBody>
      </p:sp>
      <p:pic>
        <p:nvPicPr>
          <p:cNvPr id="6146" name="Picture 2" descr="Картинки по запросу малюнки сава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r="5662"/>
          <a:stretch/>
        </p:blipFill>
        <p:spPr bwMode="auto">
          <a:xfrm>
            <a:off x="4354834" y="2209800"/>
            <a:ext cx="3746518" cy="22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малюнки сав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66815"/>
            <a:ext cx="359595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креативно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99383"/>
            <a:ext cx="3079950" cy="20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62" y="3158708"/>
            <a:ext cx="887188" cy="88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23" y="5429940"/>
            <a:ext cx="887188" cy="88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64" y="3548740"/>
            <a:ext cx="887188" cy="88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54975" y="4582943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     </a:t>
            </a:r>
            <a:r>
              <a:rPr lang="en-US" i="1" dirty="0" smtClean="0"/>
              <a:t>P</a:t>
            </a:r>
            <a:r>
              <a:rPr lang="uk-UA" i="1" dirty="0" smtClean="0"/>
              <a:t>.</a:t>
            </a:r>
            <a:r>
              <a:rPr lang="en-US" i="1" dirty="0" smtClean="0"/>
              <a:t>S</a:t>
            </a:r>
            <a:r>
              <a:rPr lang="uk-UA" i="1" dirty="0" smtClean="0"/>
              <a:t>. </a:t>
            </a:r>
            <a:r>
              <a:rPr lang="uk-UA" sz="2000" i="1" dirty="0" smtClean="0"/>
              <a:t>Звичайно ж, я учням продемонструвала відео з застосування кожної із візуалізацій. </a:t>
            </a:r>
            <a:endParaRPr lang="uk-UA" sz="2000" i="1" dirty="0"/>
          </a:p>
        </p:txBody>
      </p:sp>
      <p:pic>
        <p:nvPicPr>
          <p:cNvPr id="6154" name="Picture 10" descr="Картинки по запросу віде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29" y="1928734"/>
            <a:ext cx="7452141" cy="47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3316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Підготували сценарій:</a:t>
            </a:r>
            <a: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uk-UA" dirty="0"/>
          </a:p>
        </p:txBody>
      </p:sp>
      <p:pic>
        <p:nvPicPr>
          <p:cNvPr id="7170" name="Picture 2" descr="C:\Users\Танюша\Desktop\IMG_20191026_115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01057"/>
            <a:ext cx="41910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04609"/>
            <a:ext cx="2819400" cy="2113618"/>
          </a:xfrm>
          <a:prstGeom prst="homePlat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uk-UA" sz="53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r>
              <a:rPr lang="uk-UA" sz="5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Провели </a:t>
            </a:r>
            <a:r>
              <a:rPr lang="uk-UA" sz="53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скрайбінг</a:t>
            </a:r>
            <a:r>
              <a:rPr lang="uk-UA" sz="5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-сесію, щоб кожний учень спробував </a:t>
            </a:r>
            <a:r>
              <a:rPr lang="uk-UA" sz="53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візуалізувати</a:t>
            </a:r>
            <a:r>
              <a:rPr lang="uk-UA" sz="5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весь сценарій. </a:t>
            </a:r>
            <a:br>
              <a:rPr lang="uk-UA" sz="5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uk-UA" dirty="0"/>
          </a:p>
        </p:txBody>
      </p:sp>
      <p:pic>
        <p:nvPicPr>
          <p:cNvPr id="8194" name="Picture 2" descr="C:\Users\Танюша\Desktop\IMG_20191026_120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5313" y="3187699"/>
            <a:ext cx="3081867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Танюша\Desktop\IMG_20191026_120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90969" y="4169132"/>
            <a:ext cx="1983798" cy="264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Танюша\Desktop\IMG_20191026_120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62219" y="3490437"/>
            <a:ext cx="2941364" cy="22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нюша\Desktop\IMG_20191026_1204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51400" y="3945234"/>
            <a:ext cx="2031999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200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Скрайбінг</vt:lpstr>
      <vt:lpstr>Презентация PowerPoint</vt:lpstr>
      <vt:lpstr>Презентация PowerPoint</vt:lpstr>
      <vt:lpstr>Переваги скрайбінгу: </vt:lpstr>
      <vt:lpstr>ХОЧЕШ СПРОБУВАТИ, АЛЕ НЕ ЗНАЄШ ЯК?</vt:lpstr>
      <vt:lpstr>1. Ми обрали тему:  «Тваринний та рослинний світ саван Африки та Азії»</vt:lpstr>
      <vt:lpstr>2. Обрали найкращий спосіб візуалізації матеріалу: </vt:lpstr>
      <vt:lpstr>3. Підготували сценарій: </vt:lpstr>
      <vt:lpstr>4. Провели скрайбінг-сесію, щоб кожний учень спробував візуалізувати весь сценарій.  </vt:lpstr>
      <vt:lpstr>5. Поділили текст на частини та виготовили заготовки для знятті відеоролику. </vt:lpstr>
      <vt:lpstr>6. Зйомка та монтаж відеоролику  </vt:lpstr>
      <vt:lpstr>7.Результат</vt:lpstr>
    </vt:vector>
  </TitlesOfParts>
  <Company>HYATT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Танюша</cp:lastModifiedBy>
  <cp:revision>50</cp:revision>
  <dcterms:created xsi:type="dcterms:W3CDTF">2015-12-09T15:59:37Z</dcterms:created>
  <dcterms:modified xsi:type="dcterms:W3CDTF">2019-10-26T14:06:44Z</dcterms:modified>
</cp:coreProperties>
</file>