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1iHPJbhw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VFe6zRaQY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245" y="1300785"/>
            <a:ext cx="10998558" cy="3957014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</a:t>
            </a:r>
            <a:r>
              <a:rPr lang="uk-UA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ікаві </a:t>
            </a:r>
            <a:r>
              <a:rPr lang="ru-RU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Властивост</a:t>
            </a:r>
            <a:r>
              <a:rPr lang="uk-UA" sz="8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води</a:t>
            </a:r>
            <a:endParaRPr lang="ru-RU" sz="8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1669"/>
            <a:ext cx="10364451" cy="207302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Які властивості води дозволяють по ній пересуватись?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" y="2579992"/>
            <a:ext cx="3810000" cy="263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91" y="2881786"/>
            <a:ext cx="3751419" cy="253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95" y="3191784"/>
            <a:ext cx="4138411" cy="2605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8939" y="5294307"/>
            <a:ext cx="305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Водомірка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8216" y="5517267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Павук-риболов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4819" y="5897593"/>
            <a:ext cx="258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Василіск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5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61" y="90483"/>
            <a:ext cx="10364451" cy="2163320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002060"/>
                </a:solidFill>
              </a:rPr>
              <a:t>Поверхневий натяг</a:t>
            </a:r>
            <a:br>
              <a:rPr lang="uk-UA" sz="8000" b="1" dirty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099" y="1172143"/>
            <a:ext cx="1068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Більш ніж 1200 видів тварин вміють ходити по воді</a:t>
            </a:r>
            <a:endParaRPr lang="ru-RU" sz="3600" dirty="0"/>
          </a:p>
        </p:txBody>
      </p:sp>
      <p:pic>
        <p:nvPicPr>
          <p:cNvPr id="4" name="cI1iHPJbhw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2868" y="1818474"/>
            <a:ext cx="8260835" cy="46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179883"/>
            <a:ext cx="11848563" cy="1596177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Яка вода легша холодна чи гаряча?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38" y="1924990"/>
            <a:ext cx="9168022" cy="4765054"/>
          </a:xfrm>
        </p:spPr>
      </p:pic>
    </p:spTree>
    <p:extLst>
      <p:ext uri="{BB962C8B-B14F-4D97-AF65-F5344CB8AC3E}">
        <p14:creationId xmlns:p14="http://schemas.microsoft.com/office/powerpoint/2010/main" val="663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591" y="385457"/>
            <a:ext cx="10364451" cy="159617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Течії світового океану </a:t>
            </a:r>
            <a:r>
              <a:rPr lang="ru-RU" sz="4800" b="1" dirty="0" smtClean="0">
                <a:solidFill>
                  <a:srgbClr val="002060"/>
                </a:solidFill>
              </a:rPr>
              <a:t>Значення та </a:t>
            </a:r>
            <a:r>
              <a:rPr lang="ru-RU" sz="4800" b="1" dirty="0">
                <a:solidFill>
                  <a:srgbClr val="002060"/>
                </a:solidFill>
              </a:rPr>
              <a:t>вплив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6177"/>
            <a:ext cx="5331949" cy="3145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506220"/>
            <a:ext cx="6263246" cy="314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8371" y="5260599"/>
            <a:ext cx="6233375" cy="400110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Біологічна продуктивність </a:t>
            </a:r>
            <a:r>
              <a:rPr lang="ru-RU" sz="2000" dirty="0"/>
              <a:t>Світового океану.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8745" y="1851881"/>
            <a:ext cx="420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Вплив на біоту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27097" y="4821073"/>
            <a:ext cx="444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Вплив на клімат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29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83088"/>
            <a:ext cx="10364451" cy="206662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Чи можливо побачити кордон між двома морями,  </a:t>
            </a:r>
            <a:r>
              <a:rPr lang="uk-UA" sz="5400" b="1" dirty="0">
                <a:solidFill>
                  <a:srgbClr val="002060"/>
                </a:solidFill>
              </a:rPr>
              <a:t>о</a:t>
            </a:r>
            <a:r>
              <a:rPr lang="uk-UA" sz="5400" b="1" dirty="0" smtClean="0">
                <a:solidFill>
                  <a:srgbClr val="002060"/>
                </a:solidFill>
              </a:rPr>
              <a:t>кеанами, ріками?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409372"/>
            <a:ext cx="3821598" cy="25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93" y="2294013"/>
            <a:ext cx="3463153" cy="2601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55" y="3016455"/>
            <a:ext cx="3380059" cy="2531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052" y="5109030"/>
            <a:ext cx="345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Балтійське та Північне море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5603" y="5607092"/>
            <a:ext cx="3180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Середньоземне море та Атлантичний океан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40969" y="4955142"/>
            <a:ext cx="352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Ріка Сурінам і  </a:t>
            </a:r>
          </a:p>
          <a:p>
            <a:r>
              <a:rPr lang="uk-UA" sz="2000" b="1" dirty="0" smtClean="0"/>
              <a:t>Атлантичний океан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206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618517"/>
            <a:ext cx="11118569" cy="159617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Межа тихого океану та Аляскінського залива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hVFe6zRaQY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2071196"/>
            <a:ext cx="7491012" cy="42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Чи існує  Еко батарея?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Картопляна </a:t>
            </a:r>
            <a:r>
              <a:rPr lang="uk-UA" sz="4400" b="1" dirty="0" smtClean="0"/>
              <a:t>енергія?</a:t>
            </a:r>
          </a:p>
          <a:p>
            <a:endParaRPr lang="uk-UA" sz="4400" b="1" dirty="0" smtClean="0"/>
          </a:p>
          <a:p>
            <a:r>
              <a:rPr lang="uk-UA" sz="4400" b="1" dirty="0" smtClean="0"/>
              <a:t>Енергія з </a:t>
            </a:r>
            <a:r>
              <a:rPr lang="uk-UA" sz="4400" b="1" dirty="0" smtClean="0"/>
              <a:t>води?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04" y="2214694"/>
            <a:ext cx="2525553" cy="1913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1" y="4601309"/>
            <a:ext cx="2833352" cy="17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07" y="590208"/>
            <a:ext cx="10364451" cy="1596177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Вода це складна та цікава речовина!!!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34" y="2357720"/>
            <a:ext cx="5801196" cy="4345297"/>
          </a:xfrm>
        </p:spPr>
      </p:pic>
    </p:spTree>
    <p:extLst>
      <p:ext uri="{BB962C8B-B14F-4D97-AF65-F5344CB8AC3E}">
        <p14:creationId xmlns:p14="http://schemas.microsoft.com/office/powerpoint/2010/main" val="5111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845</TotalTime>
  <Words>103</Words>
  <Application>Microsoft Office PowerPoint</Application>
  <PresentationFormat>Широкоэкранный</PresentationFormat>
  <Paragraphs>25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Tw Cen MT</vt:lpstr>
      <vt:lpstr>Капля</vt:lpstr>
      <vt:lpstr>Цікаві Властивості води</vt:lpstr>
      <vt:lpstr>Які властивості води дозволяють по ній пересуватись?</vt:lpstr>
      <vt:lpstr>Поверхневий натяг </vt:lpstr>
      <vt:lpstr>Яка вода легша холодна чи гаряча?</vt:lpstr>
      <vt:lpstr>Течії світового океану Значення та вплив </vt:lpstr>
      <vt:lpstr>Чи можливо побачити кордон між двома морями,  океанами, ріками?</vt:lpstr>
      <vt:lpstr>Межа тихого океану та Аляскінського залива </vt:lpstr>
      <vt:lpstr>Чи існує  Еко батарея?</vt:lpstr>
      <vt:lpstr>Вода це складна та цікава речовина!!!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води</dc:title>
  <dc:creator>Admin</dc:creator>
  <cp:lastModifiedBy>Admin</cp:lastModifiedBy>
  <cp:revision>25</cp:revision>
  <dcterms:created xsi:type="dcterms:W3CDTF">2019-02-17T22:49:54Z</dcterms:created>
  <dcterms:modified xsi:type="dcterms:W3CDTF">2020-01-08T14:17:38Z</dcterms:modified>
</cp:coreProperties>
</file>